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59" r:id="rId9"/>
    <p:sldId id="268" r:id="rId10"/>
    <p:sldId id="267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1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1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4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0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5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5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2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41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2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0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2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11421-D718-435A-B9D3-67BA3F499ED5}" type="datetimeFigureOut">
              <a:rPr lang="en-US" smtClean="0"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195E-BB22-401A-90F3-130028E6A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6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dirty="0" smtClean="0"/>
              <a:t>DO NOW – P. 8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Have you ever reported a crime before? </a:t>
            </a:r>
          </a:p>
          <a:p>
            <a:r>
              <a:rPr lang="en-US" sz="4800" dirty="0" smtClean="0"/>
              <a:t>Have you ever seen a crime and not reported it? </a:t>
            </a:r>
            <a:endParaRPr lang="en-US" sz="4800" dirty="0"/>
          </a:p>
        </p:txBody>
      </p:sp>
      <p:sp>
        <p:nvSpPr>
          <p:cNvPr id="4" name="Explosion 1 3"/>
          <p:cNvSpPr/>
          <p:nvPr/>
        </p:nvSpPr>
        <p:spPr>
          <a:xfrm>
            <a:off x="5943600" y="-457200"/>
            <a:ext cx="3505200" cy="2590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Copy and Answer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812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Killing of Kitty Genovese -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0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6868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Kitty Genovese (28) was raped and killed in Queens, NY in 1964</a:t>
            </a:r>
          </a:p>
          <a:p>
            <a:r>
              <a:rPr lang="en-US" dirty="0" smtClean="0"/>
              <a:t>She was attacked 3 times in 35 minutes by the same man outside of the same building</a:t>
            </a:r>
          </a:p>
          <a:p>
            <a:r>
              <a:rPr lang="en-US" dirty="0" smtClean="0"/>
              <a:t>At least 38 people witnessed the attacks but no one called the police until it was too late</a:t>
            </a:r>
          </a:p>
          <a:p>
            <a:r>
              <a:rPr lang="en-US" b="1" dirty="0" smtClean="0"/>
              <a:t>Genovese Syndrome (The Bystander Effect) </a:t>
            </a:r>
            <a:r>
              <a:rPr lang="en-US" dirty="0" smtClean="0"/>
              <a:t>– When individuals do not offer any help in an emergency situation to a victim when other people are present</a:t>
            </a:r>
          </a:p>
          <a:p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6858000" y="-457200"/>
            <a:ext cx="26670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NOTES – P. 9</a:t>
            </a:r>
            <a:endParaRPr lang="en-US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Killing of Kitty Genovese</a:t>
            </a:r>
            <a:endParaRPr lang="en-US" dirty="0"/>
          </a:p>
        </p:txBody>
      </p:sp>
      <p:pic>
        <p:nvPicPr>
          <p:cNvPr id="1028" name="Picture 4" descr="http://riverdaughter.files.wordpress.com/2009/08/remembering_kitty_genovese-crime_scene.jpg?w=268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116" y="3276600"/>
            <a:ext cx="30734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itty Genoves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5" r="10845"/>
          <a:stretch/>
        </p:blipFill>
        <p:spPr bwMode="auto">
          <a:xfrm>
            <a:off x="4114800" y="1782617"/>
            <a:ext cx="3131127" cy="482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4400550"/>
            <a:ext cx="80105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60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hearing the story of Kitty Genovese changed the way you might have answered some of the questions earlier in class? Why or why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0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Are there other ways to be a good citizen other than through political activity?</a:t>
            </a:r>
          </a:p>
          <a:p>
            <a:r>
              <a:rPr lang="en-US" sz="4000" dirty="0" smtClean="0"/>
              <a:t>How likely are you to alert the authorities if you saw a crime?</a:t>
            </a:r>
          </a:p>
          <a:p>
            <a:r>
              <a:rPr lang="en-US" sz="4000" dirty="0" smtClean="0"/>
              <a:t>What is the story of Kitty Genovese and what is Genovese Syndrome?</a:t>
            </a:r>
          </a:p>
        </p:txBody>
      </p:sp>
    </p:spTree>
    <p:extLst>
      <p:ext uri="{BB962C8B-B14F-4D97-AF65-F5344CB8AC3E}">
        <p14:creationId xmlns:p14="http://schemas.microsoft.com/office/powerpoint/2010/main" val="15309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Personal Reflection 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Would you tell a school official if you knew someone was selling cocaine in the bathroom? Why or why not?</a:t>
            </a:r>
            <a:endParaRPr lang="en-US" sz="4400" dirty="0"/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543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Personal Reflection 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Would you tell an administrator if you saw a male student who you knew argue with and hit a female student after school? Why or why not?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399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Personal Reflection 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Would you tell a school administrator if you overheard some 9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graders talking about making a bomb? Why or why not?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Personal Reflection 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Would you call the police if you saw a stranger getting attacked outside of your door? Why or why not?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57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Personal Reflection 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Would you call the police if you saw a family member getting </a:t>
            </a:r>
            <a:r>
              <a:rPr lang="en-US" sz="4400" dirty="0" smtClean="0"/>
              <a:t>attacked? </a:t>
            </a:r>
            <a:r>
              <a:rPr lang="en-US" sz="4400" dirty="0" smtClean="0"/>
              <a:t>Why or why not?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8899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Anonymous Poll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bet this is the first time you’ve ever heard a teacher say this…</a:t>
            </a:r>
          </a:p>
          <a:p>
            <a:r>
              <a:rPr lang="en-US" dirty="0" smtClean="0"/>
              <a:t>Everyone take out your cell phones</a:t>
            </a:r>
          </a:p>
          <a:p>
            <a:r>
              <a:rPr lang="en-US" dirty="0" smtClean="0"/>
              <a:t>A few rules…</a:t>
            </a:r>
          </a:p>
          <a:p>
            <a:pPr lvl="1"/>
            <a:r>
              <a:rPr lang="en-US" dirty="0" smtClean="0"/>
              <a:t>Don’t text anyone else!!!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emain quite – We don’t want to influence people’s responses</a:t>
            </a:r>
          </a:p>
          <a:p>
            <a:pPr lvl="1"/>
            <a:r>
              <a:rPr lang="en-US" sz="4400" dirty="0" smtClean="0"/>
              <a:t>BE RESPECTFUL!!!!!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9765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Conclusion– P.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Why do you think most students answered the way they did? Were you surprised by the answers of your classmates?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6324600" y="-381000"/>
            <a:ext cx="35814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Copy and Answer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5921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430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DO NOW – P. 8</vt:lpstr>
      <vt:lpstr>Today’s Objectives</vt:lpstr>
      <vt:lpstr>Personal Reflection – P. 8</vt:lpstr>
      <vt:lpstr>Personal Reflection – P. 8</vt:lpstr>
      <vt:lpstr>Personal Reflection – P. 8</vt:lpstr>
      <vt:lpstr>Personal Reflection – P. 8</vt:lpstr>
      <vt:lpstr>Personal Reflection – P. 8</vt:lpstr>
      <vt:lpstr>Anonymous Poll Question</vt:lpstr>
      <vt:lpstr>Conclusion– P. 8</vt:lpstr>
      <vt:lpstr>The Killing of Kitty Genovese - Reading</vt:lpstr>
      <vt:lpstr>The Killing of Kitty Genovese</vt:lpstr>
      <vt:lpstr>Reflection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8</dc:title>
  <dc:creator>Henry Mahegan</dc:creator>
  <cp:lastModifiedBy>Henry Mahegan</cp:lastModifiedBy>
  <cp:revision>12</cp:revision>
  <dcterms:created xsi:type="dcterms:W3CDTF">2011-09-15T14:13:36Z</dcterms:created>
  <dcterms:modified xsi:type="dcterms:W3CDTF">2011-09-16T17:07:35Z</dcterms:modified>
</cp:coreProperties>
</file>